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62" r:id="rId5"/>
    <p:sldId id="264" r:id="rId6"/>
    <p:sldId id="265" r:id="rId7"/>
    <p:sldId id="268" r:id="rId8"/>
    <p:sldId id="270" r:id="rId9"/>
    <p:sldId id="273" r:id="rId10"/>
    <p:sldId id="274" r:id="rId11"/>
    <p:sldId id="257" r:id="rId12"/>
    <p:sldId id="259" r:id="rId13"/>
    <p:sldId id="261" r:id="rId14"/>
    <p:sldId id="263" r:id="rId15"/>
    <p:sldId id="266" r:id="rId16"/>
    <p:sldId id="267" r:id="rId17"/>
    <p:sldId id="269" r:id="rId18"/>
    <p:sldId id="272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DD04E15-4ACD-4FFB-9FFD-CB0DA71E62D4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A07FC26-B2CA-401A-A46A-BBCEC96485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br>
              <a:rPr lang="en-US" dirty="0" smtClean="0"/>
            </a:br>
            <a:r>
              <a:rPr lang="en-US" dirty="0" smtClean="0"/>
              <a:t>Modern Atomic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10.1-10.3</a:t>
            </a:r>
          </a:p>
          <a:p>
            <a:r>
              <a:rPr lang="en-US" dirty="0" smtClean="0"/>
              <a:t>Notes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10.3: Emission of Energy by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and color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10.1: Rutherford’s Atom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The atom is made up of a small, positive core called the </a:t>
            </a:r>
            <a:r>
              <a:rPr lang="en-US" dirty="0" smtClean="0">
                <a:solidFill>
                  <a:srgbClr val="00B050"/>
                </a:solidFill>
              </a:rPr>
              <a:t>nucleus</a:t>
            </a:r>
            <a:r>
              <a:rPr lang="en-US" dirty="0" smtClean="0"/>
              <a:t> </a:t>
            </a:r>
            <a:r>
              <a:rPr lang="en-US" dirty="0" smtClean="0"/>
              <a:t>and negative electrons that move around the nucleus.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>
                <a:solidFill>
                  <a:srgbClr val="00B050"/>
                </a:solidFill>
              </a:rPr>
              <a:t>nuclear model</a:t>
            </a:r>
            <a:r>
              <a:rPr lang="en-US" dirty="0" smtClean="0"/>
              <a:t> of the atom was introduced by Earnest Rutherford due to his famous gold foil experiment.</a:t>
            </a:r>
          </a:p>
          <a:p>
            <a:pPr lvl="1"/>
            <a:r>
              <a:rPr lang="en-US" dirty="0" smtClean="0"/>
              <a:t>The nucleus is made up of positive protons and neutral neutrons.</a:t>
            </a:r>
          </a:p>
          <a:p>
            <a:pPr lvl="1"/>
            <a:r>
              <a:rPr lang="en-US" dirty="0" smtClean="0"/>
              <a:t>The nucleus is very small compared to the size of the atom.  The orbiting electrons account for most of the space taken up by the atom.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10.1: Rutherford’s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Holes?</a:t>
            </a:r>
          </a:p>
          <a:p>
            <a:pPr lvl="1"/>
            <a:r>
              <a:rPr lang="en-US" dirty="0" smtClean="0"/>
              <a:t>A major question left unanswered by Rutherford’s experiment was “What are the electrons doing?”</a:t>
            </a:r>
          </a:p>
          <a:p>
            <a:pPr lvl="1"/>
            <a:r>
              <a:rPr lang="en-US" dirty="0" smtClean="0"/>
              <a:t>How are they arranged?</a:t>
            </a:r>
          </a:p>
          <a:p>
            <a:pPr lvl="1"/>
            <a:r>
              <a:rPr lang="en-US" dirty="0" smtClean="0"/>
              <a:t>How do they move?</a:t>
            </a:r>
          </a:p>
          <a:p>
            <a:pPr lvl="1"/>
            <a:r>
              <a:rPr lang="en-US" dirty="0" smtClean="0"/>
              <a:t>Why don’t the electrons collapse into the nucleus?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hold your hand close to a light bulb, it feels warm.  Same with fire and sun.</a:t>
            </a:r>
          </a:p>
          <a:p>
            <a:endParaRPr lang="en-US" dirty="0" smtClean="0"/>
          </a:p>
          <a:p>
            <a:r>
              <a:rPr lang="en-US" dirty="0" smtClean="0"/>
              <a:t>Electromagnetic Radiation</a:t>
            </a:r>
          </a:p>
          <a:p>
            <a:pPr lvl="1"/>
            <a:r>
              <a:rPr lang="en-US" dirty="0" smtClean="0"/>
              <a:t>Energy being transmitted by light</a:t>
            </a:r>
          </a:p>
          <a:p>
            <a:endParaRPr lang="en-US" dirty="0" smtClean="0"/>
          </a:p>
          <a:p>
            <a:r>
              <a:rPr lang="en-US" dirty="0" smtClean="0"/>
              <a:t>How do different types of E.R. differ from one another?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wave is characterized by 3 properties:</a:t>
            </a:r>
          </a:p>
          <a:p>
            <a:pPr lvl="1"/>
            <a:r>
              <a:rPr lang="en-US" dirty="0" smtClean="0"/>
              <a:t>Wavelength, frequency and speed</a:t>
            </a:r>
          </a:p>
          <a:p>
            <a:endParaRPr lang="en-US" dirty="0" smtClean="0"/>
          </a:p>
          <a:p>
            <a:r>
              <a:rPr lang="en-US" dirty="0" smtClean="0"/>
              <a:t>Wavelength</a:t>
            </a:r>
          </a:p>
          <a:p>
            <a:pPr lvl="1"/>
            <a:r>
              <a:rPr lang="en-US" dirty="0" smtClean="0"/>
              <a:t>Distance between two consecutive wave peaks</a:t>
            </a:r>
          </a:p>
          <a:p>
            <a:endParaRPr lang="en-US" dirty="0" smtClean="0"/>
          </a:p>
          <a:p>
            <a:r>
              <a:rPr lang="en-US" dirty="0" smtClean="0"/>
              <a:t>Frequency</a:t>
            </a:r>
            <a:endParaRPr lang="en-US" dirty="0" smtClean="0"/>
          </a:p>
          <a:p>
            <a:pPr lvl="1"/>
            <a:r>
              <a:rPr lang="en-US" dirty="0" smtClean="0"/>
              <a:t>How many wave peaks pass a certain point per given time period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How fast a given wave travels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Microwaves</a:t>
            </a:r>
          </a:p>
          <a:p>
            <a:pPr lvl="1"/>
            <a:r>
              <a:rPr lang="en-US" dirty="0" smtClean="0"/>
              <a:t>High or low frequency?</a:t>
            </a:r>
          </a:p>
          <a:p>
            <a:pPr lvl="1"/>
            <a:r>
              <a:rPr lang="en-US" dirty="0" smtClean="0"/>
              <a:t>Long or short wavelength?</a:t>
            </a:r>
          </a:p>
          <a:p>
            <a:pPr lvl="1"/>
            <a:r>
              <a:rPr lang="en-US" dirty="0" smtClean="0"/>
              <a:t>How do they work?</a:t>
            </a:r>
          </a:p>
          <a:p>
            <a:r>
              <a:rPr lang="en-US" dirty="0" smtClean="0"/>
              <a:t>Gamma Rays</a:t>
            </a:r>
          </a:p>
          <a:p>
            <a:pPr lvl="1"/>
            <a:r>
              <a:rPr lang="en-US" dirty="0" smtClean="0"/>
              <a:t>High or low frequency?</a:t>
            </a:r>
          </a:p>
          <a:p>
            <a:pPr lvl="1"/>
            <a:r>
              <a:rPr lang="en-US" dirty="0" smtClean="0"/>
              <a:t>Long or short wavelength?</a:t>
            </a:r>
          </a:p>
          <a:p>
            <a:pPr lvl="1"/>
            <a:r>
              <a:rPr lang="en-US" dirty="0" smtClean="0"/>
              <a:t>Why so damaging?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Nature of Light</a:t>
            </a:r>
          </a:p>
          <a:p>
            <a:pPr lvl="1"/>
            <a:r>
              <a:rPr lang="en-US" dirty="0" smtClean="0"/>
              <a:t>Light has two characteristics</a:t>
            </a:r>
            <a:endParaRPr lang="en-US" dirty="0" smtClean="0"/>
          </a:p>
          <a:p>
            <a:r>
              <a:rPr lang="en-US" dirty="0" smtClean="0"/>
              <a:t>Light as a wave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Light as particles (photons-packets of light)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3554" name="Picture 2" descr="Light Wav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352800"/>
            <a:ext cx="1543050" cy="1141858"/>
          </a:xfrm>
          <a:prstGeom prst="rect">
            <a:avLst/>
          </a:prstGeom>
          <a:noFill/>
        </p:spPr>
      </p:pic>
      <p:pic>
        <p:nvPicPr>
          <p:cNvPr id="23556" name="Picture 4" descr="Light Particles HD Wall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257800"/>
            <a:ext cx="1709085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which is it?</a:t>
            </a:r>
          </a:p>
          <a:p>
            <a:r>
              <a:rPr lang="en-US" dirty="0" smtClean="0"/>
              <a:t>It’s both!  Light has both wave and particle-like characteristics.</a:t>
            </a:r>
          </a:p>
          <a:p>
            <a:r>
              <a:rPr lang="en-US" dirty="0" smtClean="0"/>
              <a:t>In general, the longer the wavelength of light, the lower the energy of the light particles (photons).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10.3: Emission of Energy by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atoms experience an increase in energy, they absorb that energy and become “excited”.</a:t>
            </a:r>
          </a:p>
          <a:p>
            <a:r>
              <a:rPr lang="en-US" dirty="0" smtClean="0"/>
              <a:t>An increase in energy means a decrease in…STABILITY! So it cannot remain excited for long.</a:t>
            </a:r>
          </a:p>
          <a:p>
            <a:r>
              <a:rPr lang="en-US" dirty="0" smtClean="0"/>
              <a:t>When an atom falls back down from it’s excited state, it emits a photon of light, or energy packet.</a:t>
            </a:r>
          </a:p>
          <a:p>
            <a:r>
              <a:rPr lang="en-US" dirty="0" smtClean="0"/>
              <a:t>Human eyes associate this photon emission with some color.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10.3: Emission of Energy by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atoms can carry different amounts of energy and have varying wavelengths.  Therefore, atoms of different </a:t>
            </a:r>
            <a:r>
              <a:rPr lang="en-US" b="1" dirty="0" smtClean="0"/>
              <a:t>elements</a:t>
            </a:r>
            <a:r>
              <a:rPr lang="en-US" dirty="0" smtClean="0"/>
              <a:t> will carry different amounts of energy.</a:t>
            </a:r>
          </a:p>
          <a:p>
            <a:r>
              <a:rPr lang="en-US" dirty="0" smtClean="0"/>
              <a:t>When different elements are introduced to an increase in energy, they emit different colors of light.</a:t>
            </a:r>
          </a:p>
          <a:p>
            <a:r>
              <a:rPr lang="en-US" dirty="0" smtClean="0"/>
              <a:t>Lab on Monday!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10.1: Rutherford’s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Rutherford’s atomic structure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10.1: Rutherford’s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Holes?</a:t>
            </a:r>
          </a:p>
          <a:p>
            <a:pPr lvl="1"/>
            <a:r>
              <a:rPr lang="en-US" dirty="0" smtClean="0"/>
              <a:t>What are the electrons doing?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Electromagnetic Radiation</a:t>
            </a:r>
          </a:p>
          <a:p>
            <a:pPr lvl="1"/>
            <a:r>
              <a:rPr lang="en-US" dirty="0" smtClean="0"/>
              <a:t>Energy being transmitted by light</a:t>
            </a:r>
          </a:p>
          <a:p>
            <a:endParaRPr lang="en-US" dirty="0" smtClean="0"/>
          </a:p>
          <a:p>
            <a:r>
              <a:rPr lang="en-US" dirty="0" smtClean="0"/>
              <a:t>Wavelength</a:t>
            </a:r>
          </a:p>
          <a:p>
            <a:pPr lvl="1"/>
            <a:r>
              <a:rPr lang="en-US" dirty="0" smtClean="0"/>
              <a:t>Distance between two consecutive wave peaks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How many wave peaks pass a certain point per given time period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How fast a given wave travels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pic>
        <p:nvPicPr>
          <p:cNvPr id="1026" name="Picture 2" descr="http://web.princeton.edu/sites/ehs/osradtraining/radiationproperties/spect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7391400" cy="3908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Nature of Light</a:t>
            </a:r>
          </a:p>
          <a:p>
            <a:pPr lvl="1"/>
            <a:r>
              <a:rPr lang="en-US" dirty="0" smtClean="0"/>
              <a:t>Light has two characteristics</a:t>
            </a:r>
            <a:endParaRPr lang="en-US" dirty="0" smtClean="0"/>
          </a:p>
          <a:p>
            <a:r>
              <a:rPr lang="en-US" dirty="0" smtClean="0"/>
              <a:t>Light as a wave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Light as particles (photons)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3554" name="Picture 2" descr="Light Wav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352800"/>
            <a:ext cx="1543050" cy="1141858"/>
          </a:xfrm>
          <a:prstGeom prst="rect">
            <a:avLst/>
          </a:prstGeom>
          <a:noFill/>
        </p:spPr>
      </p:pic>
      <p:pic>
        <p:nvPicPr>
          <p:cNvPr id="23556" name="Picture 4" descr="Light Particles HD Wall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257800"/>
            <a:ext cx="1709085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10.2: 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which is it?  Light or Wave?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10.3: Emission of Energy by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and color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</TotalTime>
  <Words>572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Chapter 10 Modern Atomic Theory</vt:lpstr>
      <vt:lpstr>10.1: Rutherford’s Atom</vt:lpstr>
      <vt:lpstr>10.1: Rutherford’s Atom</vt:lpstr>
      <vt:lpstr>10.2: Electromagnetic Radiation</vt:lpstr>
      <vt:lpstr>10.2: Electromagnetic Radiation</vt:lpstr>
      <vt:lpstr>10.2: Electromagnetic Radiation</vt:lpstr>
      <vt:lpstr>10.2: Electromagnetic Radiation</vt:lpstr>
      <vt:lpstr>10.2: Electromagnetic Radiation</vt:lpstr>
      <vt:lpstr>10.3: Emission of Energy by Atoms</vt:lpstr>
      <vt:lpstr>10.3: Emission of Energy by Atoms</vt:lpstr>
      <vt:lpstr>10.1: Rutherford’s Atom</vt:lpstr>
      <vt:lpstr>10.1: Rutherford’s Atom</vt:lpstr>
      <vt:lpstr>10.2: Electromagnetic Radiation</vt:lpstr>
      <vt:lpstr>10.2: Electromagnetic Radiation</vt:lpstr>
      <vt:lpstr>10.2: Electromagnetic Radiation</vt:lpstr>
      <vt:lpstr>10.2: Electromagnetic Radiation</vt:lpstr>
      <vt:lpstr>10.2: Electromagnetic Radiation</vt:lpstr>
      <vt:lpstr>10.3: Emission of Energy by Atoms</vt:lpstr>
      <vt:lpstr>10.3: Emission of Energy by Atoms</vt:lpstr>
    </vt:vector>
  </TitlesOfParts>
  <Company>Vartek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Modern Atomic Theory</dc:title>
  <dc:creator>VARtek</dc:creator>
  <cp:lastModifiedBy>VARtek</cp:lastModifiedBy>
  <cp:revision>13</cp:revision>
  <dcterms:created xsi:type="dcterms:W3CDTF">2012-03-01T15:23:56Z</dcterms:created>
  <dcterms:modified xsi:type="dcterms:W3CDTF">2012-03-01T16:06:58Z</dcterms:modified>
</cp:coreProperties>
</file>